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5" r:id="rId8"/>
    <p:sldId id="26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BD50B-85DC-4BF4-96ED-93FA2785605F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CEB1F-AAB1-42F9-AE22-B6862103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020" t="10582" r="9837" b="67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1567" r="6294" b="57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214" t="10454" r="9935" b="52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466" t="10454" r="13188" b="6250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0582" r="9839" b="8700"/>
          <a:stretch>
            <a:fillRect/>
          </a:stretch>
        </p:blipFill>
        <p:spPr bwMode="auto">
          <a:xfrm>
            <a:off x="-93605" y="0"/>
            <a:ext cx="9237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019" t="13535" r="5114" b="5747"/>
          <a:stretch>
            <a:fillRect/>
          </a:stretch>
        </p:blipFill>
        <p:spPr bwMode="auto">
          <a:xfrm>
            <a:off x="0" y="242646"/>
            <a:ext cx="9144000" cy="661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4520" r="11020" b="8329"/>
          <a:stretch>
            <a:fillRect/>
          </a:stretch>
        </p:blipFill>
        <p:spPr bwMode="auto">
          <a:xfrm>
            <a:off x="0" y="620688"/>
            <a:ext cx="910251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6335" t="10583" r="8657" b="6731"/>
          <a:stretch>
            <a:fillRect/>
          </a:stretch>
        </p:blipFill>
        <p:spPr bwMode="auto">
          <a:xfrm>
            <a:off x="0" y="476672"/>
            <a:ext cx="914501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469" t="12551" r="12500" b="9684"/>
          <a:stretch>
            <a:fillRect/>
          </a:stretch>
        </p:blipFill>
        <p:spPr bwMode="auto">
          <a:xfrm>
            <a:off x="0" y="332656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Trud</cp:lastModifiedBy>
  <cp:revision>3</cp:revision>
  <dcterms:created xsi:type="dcterms:W3CDTF">2026-01-29T12:43:07Z</dcterms:created>
  <dcterms:modified xsi:type="dcterms:W3CDTF">2026-01-30T08:18:55Z</dcterms:modified>
</cp:coreProperties>
</file>